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VT323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T323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e65a594a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20e65a594ab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d43b9c4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d43b9c4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e65a594ab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e65a594ab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e65a594ab_3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e65a594ab_3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e65a594ab_2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e65a594ab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e65a594ab_3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e65a594ab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e65a594ab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e65a594a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e65a594ab_3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e65a594ab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e65a594ab_3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e65a594ab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e65a594ab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e65a594ab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e65a594ab_3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e65a594ab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d43b9c49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d43b9c4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d43b9c4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d43b9c4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d43b9c49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d43b9c49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4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8CA8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642056"/>
            <a:ext cx="78867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8CA8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8CA8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8CA8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8CA8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8CA8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10239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628650" y="4767263"/>
            <a:ext cx="258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72600" y="2434826"/>
            <a:ext cx="47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5.gif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29.gif"/><Relationship Id="rId7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.jp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5.gif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0.gif"/><Relationship Id="rId8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jpg"/><Relationship Id="rId10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25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4"/>
          <p:cNvGrpSpPr/>
          <p:nvPr/>
        </p:nvGrpSpPr>
        <p:grpSpPr>
          <a:xfrm>
            <a:off x="0" y="0"/>
            <a:ext cx="9241536" cy="5143562"/>
            <a:chOff x="572" y="-88"/>
            <a:chExt cx="12192000" cy="6858083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667" y="6276706"/>
              <a:ext cx="121899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572" y="58087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14"/>
            <p:cNvCxnSpPr/>
            <p:nvPr/>
          </p:nvCxnSpPr>
          <p:spPr>
            <a:xfrm rot="-5400000">
              <a:off x="8134280" y="3428912"/>
              <a:ext cx="6858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14"/>
            <p:cNvCxnSpPr/>
            <p:nvPr/>
          </p:nvCxnSpPr>
          <p:spPr>
            <a:xfrm rot="-5400000">
              <a:off x="-2794305" y="3428912"/>
              <a:ext cx="6858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5" name="Google Shape;65;p14"/>
            <p:cNvSpPr/>
            <p:nvPr/>
          </p:nvSpPr>
          <p:spPr>
            <a:xfrm>
              <a:off x="4277016" y="-1"/>
              <a:ext cx="3637907" cy="580606"/>
            </a:xfrm>
            <a:custGeom>
              <a:rect b="b" l="l" r="r" t="t"/>
              <a:pathLst>
                <a:path extrusionOk="0" h="434911" w="2679858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 rot="10800000">
              <a:off x="4302603" y="6276302"/>
              <a:ext cx="3584310" cy="581693"/>
            </a:xfrm>
            <a:custGeom>
              <a:rect b="b" l="l" r="r" t="t"/>
              <a:pathLst>
                <a:path extrusionOk="0" h="434911" w="2679858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" y="0"/>
            <a:ext cx="9240954" cy="51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77" y="4173525"/>
            <a:ext cx="2342950" cy="5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9413" y="756938"/>
            <a:ext cx="5185170" cy="36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63" y="152400"/>
            <a:ext cx="73184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 rot="307678">
            <a:off x="692737" y="1921536"/>
            <a:ext cx="3044285" cy="2612646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 rot="317744">
            <a:off x="768074" y="1540511"/>
            <a:ext cx="2918859" cy="3154479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62500"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-&gt;Paisajes del pasado, presente y futuro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-&gt;Distintos enemigos según la época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-&gt;Pixel art de alta definición 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-&gt;Steampunk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24550" y="-14100"/>
            <a:ext cx="378525" cy="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6178" y="3206400"/>
            <a:ext cx="2553940" cy="145859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4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IDEA ARTE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0934" y="1790700"/>
            <a:ext cx="2121954" cy="2874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6175" y="1252200"/>
            <a:ext cx="2296273" cy="15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 rot="307727">
            <a:off x="631026" y="1959518"/>
            <a:ext cx="3365976" cy="2612646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 rot="317713">
            <a:off x="637444" y="2047736"/>
            <a:ext cx="3396997" cy="2584727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-&gt;Arte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-&gt;Efectos de las cartas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-&gt;Gestión de recursos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-&gt;Generación del mapa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-&gt;Batalla de jefe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PLANIFICACIÓN 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982225"/>
            <a:ext cx="3621000" cy="27157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DEMO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2252756" y="57408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149" y="2205274"/>
            <a:ext cx="2035687" cy="2035707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27"/>
          <p:cNvSpPr/>
          <p:nvPr/>
        </p:nvSpPr>
        <p:spPr>
          <a:xfrm rot="-311555">
            <a:off x="6237060" y="2228803"/>
            <a:ext cx="1683911" cy="1869473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 rot="-241072">
            <a:off x="6326805" y="1975705"/>
            <a:ext cx="3742097" cy="2837758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@nullpoto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93713">
            <a:off x="6553488" y="2376731"/>
            <a:ext cx="1050955" cy="8646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type="title"/>
          </p:nvPr>
        </p:nvSpPr>
        <p:spPr>
          <a:xfrm>
            <a:off x="2353850" y="574100"/>
            <a:ext cx="4404600" cy="772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FIN</a:t>
            </a:r>
            <a:endParaRPr b="1" sz="3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4700" y="-14100"/>
            <a:ext cx="9144000" cy="5143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¿A QUÉ SE JUEGA?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78" name="Google Shape;78;p15"/>
          <p:cNvSpPr/>
          <p:nvPr/>
        </p:nvSpPr>
        <p:spPr>
          <a:xfrm rot="302303">
            <a:off x="679812" y="2086502"/>
            <a:ext cx="3959098" cy="2612600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 rot="317604">
            <a:off x="760830" y="1902424"/>
            <a:ext cx="4198104" cy="2866439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20"/>
              <a:buFont typeface="Arial"/>
              <a:buNone/>
            </a:pPr>
            <a:r>
              <a:rPr lang="es" sz="34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-&gt;Arcade + Deck builder</a:t>
            </a:r>
            <a:endParaRPr sz="34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-&gt;Mata, Mejora, Planifica</a:t>
            </a:r>
            <a:endParaRPr sz="34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-&gt;Disparos y habilidades diferentes</a:t>
            </a:r>
            <a:endParaRPr sz="34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5453537" y="1434050"/>
            <a:ext cx="1288800" cy="123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841" y="1563865"/>
            <a:ext cx="1168088" cy="110385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6986750" y="1571625"/>
            <a:ext cx="1876500" cy="123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5289" y="1627409"/>
            <a:ext cx="1777509" cy="10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0049" y="3251375"/>
            <a:ext cx="1168075" cy="116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71327" y="3044526"/>
            <a:ext cx="2015424" cy="164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rot="351361">
            <a:off x="629434" y="1973250"/>
            <a:ext cx="3481368" cy="2612487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 rot="317885">
            <a:off x="717544" y="1696549"/>
            <a:ext cx="3528374" cy="2866439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26666"/>
              <a:buFont typeface="Arial"/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-&gt;Mapa aleatorio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-&gt;Movimiento Topdown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-&gt;Armas y habilidades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536" y="2792623"/>
            <a:ext cx="1489375" cy="20794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207" y="1301694"/>
            <a:ext cx="1270031" cy="127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4551" y="1818486"/>
            <a:ext cx="2096062" cy="27936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MECÁNICAS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335534">
            <a:off x="633834" y="1935843"/>
            <a:ext cx="3164762" cy="2612516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 rot="317654">
            <a:off x="769685" y="1705463"/>
            <a:ext cx="3742265" cy="3229198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60"/>
              <a:buFont typeface="Arial"/>
              <a:buNone/>
            </a:pPr>
            <a:r>
              <a:t/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60"/>
              <a:buFont typeface="Arial"/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-&gt;Dificultad progresiva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60"/>
              <a:buFont typeface="Arial"/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-&gt;Objetos pasivos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60"/>
              <a:buFont typeface="Arial"/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  como recompensa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-&gt;Economía para 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  comprar cartas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653" y="1869833"/>
            <a:ext cx="2046497" cy="268647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730" y="1870764"/>
            <a:ext cx="1827129" cy="129723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716" y="2307705"/>
            <a:ext cx="397144" cy="22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9730" y="3498988"/>
            <a:ext cx="1827131" cy="1027768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408272" y="253719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DINÁMICAS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 rot="307678">
            <a:off x="692737" y="1921536"/>
            <a:ext cx="3044285" cy="2612646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 rot="317685">
            <a:off x="828653" y="1553036"/>
            <a:ext cx="2916143" cy="3154479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-&gt;Una historia de amor capaz de romper el tiempo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-&gt;¿Heroína o villana?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-&gt;Un ser ancestral que ya detuvo a otros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24550" y="-14100"/>
            <a:ext cx="378525" cy="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9569" y="1965562"/>
            <a:ext cx="2258102" cy="264879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7478" y="1640775"/>
            <a:ext cx="2553940" cy="145859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7481" y="3260282"/>
            <a:ext cx="2553938" cy="159437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18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HISTORIA GENERAL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57475" y="1651075"/>
            <a:ext cx="2553950" cy="1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89575" y="1987100"/>
            <a:ext cx="2258100" cy="264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 rot="307678">
            <a:off x="692737" y="1921536"/>
            <a:ext cx="3044285" cy="2612646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 rot="317744">
            <a:off x="768074" y="1540511"/>
            <a:ext cx="2918859" cy="3154479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-&gt;GameStates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-&gt;Componentes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-&gt;Cartas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-&gt;Dolor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24550" y="-14100"/>
            <a:ext cx="378525" cy="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UML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3826" y="1806231"/>
            <a:ext cx="4991923" cy="299564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951"/>
            <a:ext cx="9143997" cy="23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287" y="3819924"/>
            <a:ext cx="1351425" cy="13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" y="920451"/>
            <a:ext cx="9144003" cy="214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656" y="3609966"/>
            <a:ext cx="2252676" cy="153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10"/>
            <a:ext cx="9143997" cy="351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224" y="3838700"/>
            <a:ext cx="1535550" cy="1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